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1" r:id="rId2"/>
    <p:sldId id="30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2"/>
    <p:restoredTop sz="94674"/>
  </p:normalViewPr>
  <p:slideViewPr>
    <p:cSldViewPr snapToGrid="0" snapToObjects="1">
      <p:cViewPr varScale="1">
        <p:scale>
          <a:sx n="140" d="100"/>
          <a:sy n="140" d="100"/>
        </p:scale>
        <p:origin x="23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7ADF6-4798-674B-BAA4-DA262E805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D3AF18-07C4-4141-A3C2-E72A5031F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2A493-94D7-4442-9BB4-E1FCDB11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BC421-2D96-5542-8031-205191058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7E56C-9337-CB48-AD15-CD1C47889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60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556F-21AD-2144-89D1-E8E7CC72D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75850-8F1F-2E45-8DBE-F166F5FD4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339E8-B223-4F4E-B04A-11EF66094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D89C9-B2DF-2447-9358-8481B49DF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473C4-5D94-0A48-805D-65D8B4C1E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69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F9A6F-7F37-0640-B7CA-3206B2E802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93C8C-F292-2541-8CB3-8E2C03EFA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E321E-6D18-B54C-9749-737BB00E1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67722-C652-FF49-A221-EC051FF7B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57459-40BB-E340-A196-5829BBA77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778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390326" y="122039"/>
            <a:ext cx="7804548" cy="1518047"/>
          </a:xfrm>
          <a:prstGeom prst="rect">
            <a:avLst/>
          </a:prstGeom>
        </p:spPr>
        <p:txBody>
          <a:bodyPr lIns="35718" tIns="35718" rIns="35718" bIns="35718" anchor="ctr">
            <a:normAutofit/>
          </a:bodyPr>
          <a:lstStyle>
            <a:lvl1pPr defTabSz="292100">
              <a:defRPr sz="5600" b="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r>
              <a:t>Title Text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64732" y="6505277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292100"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66195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1EA07-942C-D84E-99B6-D1A034A46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27661-FCFF-2243-B178-BB7F99D36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A9497-D4CB-BF4F-B9F8-872E5C0EA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D9A21-6327-8B45-922C-61429D321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A0242-9B1C-BC49-ADEA-1A2237677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67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75D31-10FF-A34C-885D-18ED24BC7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C0BF9-E8FD-4C4D-BA36-EB0AA79BE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96A27-5606-FF4A-90FB-CBCB4D015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FC5E9-3909-A943-9C6F-F9B5B0B3E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9B025-1F96-1F4D-B675-5BA0CB514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0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24A8-A5B0-3441-BF35-55897157C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9F83-D8A2-2F4A-B052-0AFB99DD4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F91B7E-B6E1-2444-BAC7-7E3072771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4C4479-5174-3043-BF01-A9CC13082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67957A-B230-A141-836D-DB643577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5D84D1-2AB6-2D41-855F-B86418E6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02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9785-A6CD-2446-9E66-0C31C3CF6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F9DA3-8DC7-B746-A2B8-423AD4E5E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29B0C-34A8-0A4E-9BF2-990C22A46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682D4E-348C-E74C-AB88-129033F5D1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462F4A-6D9A-4343-A496-256473628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41FFA8-2217-264D-AC41-284F2C0E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8F19D5-B832-EE42-ADEA-EE9A8BBB8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789D3C-E891-C543-9E98-B1D35B8A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2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73D7F-B66C-0F4F-B2B4-C9AF01B7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92D98E-7408-D044-AA83-DD3B589F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5E2772-E5F8-1E48-980B-0F9F05F23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A149AE-F6A7-A141-8794-4EA984C9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8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AC8BFD-7B8A-0A48-9043-72E868F70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5A9C9-4B6C-404D-A8C5-672623CBD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289DE-6AB2-3240-ACF7-C604ABB62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1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AB7F0-9950-744A-BFCD-DA4F5F557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8B51-AF44-E048-978D-FE4FBE5DC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78977B-3960-7849-9019-8375278E76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0784B-F945-4248-8A78-E342195B6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7B98C-1705-8042-A8F7-C00D8E13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096CF-CF6B-9C44-A8C2-35C7863DA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7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CC673-7C4C-1C41-841B-C1C382CAB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C3ADA-3C07-B840-90E1-43782F528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85A0-2BDE-7D49-8746-8347B8677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943B4-0EDC-124B-A96F-D95AF1F7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303AF-5F88-E946-8288-245E18019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26D40-E8D0-E444-BB72-4F26E7BD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3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7AA92C-5E87-E945-AAB8-F537F2AE3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3EC85-A302-204D-8899-F41A19398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25E68-2635-CD40-9EA1-6651505FA6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C74BDC-167D-7045-AFE4-16FC767DFA88}" type="datetimeFigureOut">
              <a:rPr lang="en-US" smtClean="0"/>
              <a:t>11/11/18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4A8B9-C2AF-F248-A6BE-F43BB4C85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8813C-B70C-E64F-A2C1-69424AF41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84086-7D46-6446-BEC8-D0DE5491B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43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603A64-AA64-CC44-BF03-5FB7F7A7D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43" y="2422878"/>
            <a:ext cx="3283320" cy="21888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2401960-5241-DA4C-926C-6F34AAAAC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42522"/>
          <a:stretch/>
        </p:blipFill>
        <p:spPr>
          <a:xfrm>
            <a:off x="6364799" y="1590366"/>
            <a:ext cx="4498590" cy="385390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2B1604C-44A0-034A-92BB-7756E5D17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2233" y="1144371"/>
            <a:ext cx="2629767" cy="5418197"/>
          </a:xfrm>
          <a:prstGeom prst="rect">
            <a:avLst/>
          </a:prstGeom>
        </p:spPr>
      </p:pic>
      <p:pic>
        <p:nvPicPr>
          <p:cNvPr id="21" name="cloud1.png" descr="cloud1.png">
            <a:extLst>
              <a:ext uri="{FF2B5EF4-FFF2-40B4-BE49-F238E27FC236}">
                <a16:creationId xmlns:a16="http://schemas.microsoft.com/office/drawing/2014/main" id="{C49B4BF8-C115-F945-AF5C-98EFC5E4AC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15192" y="1144371"/>
            <a:ext cx="4893993" cy="4459539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Rectangle"/>
          <p:cNvSpPr/>
          <p:nvPr/>
        </p:nvSpPr>
        <p:spPr>
          <a:xfrm rot="822164">
            <a:off x="-9040456" y="-1202124"/>
            <a:ext cx="7353280" cy="8738240"/>
          </a:xfrm>
          <a:prstGeom prst="rect">
            <a:avLst/>
          </a:prstGeom>
          <a:solidFill>
            <a:srgbClr val="E66E34"/>
          </a:solidFill>
          <a:ln w="3175">
            <a:miter lim="400000"/>
          </a:ln>
        </p:spPr>
        <p:txBody>
          <a:bodyPr lIns="35718" tIns="35718" rIns="35718" bIns="35718" anchor="ctr"/>
          <a:lstStyle/>
          <a:p>
            <a:pPr algn="ctr" defTabSz="292100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11" name="What if everyone bought into a new way to pilot, prototype…"/>
          <p:cNvSpPr txBox="1">
            <a:spLocks noGrp="1"/>
          </p:cNvSpPr>
          <p:nvPr>
            <p:ph type="title"/>
          </p:nvPr>
        </p:nvSpPr>
        <p:spPr>
          <a:xfrm>
            <a:off x="-7820189" y="1371508"/>
            <a:ext cx="5348883" cy="3590976"/>
          </a:xfrm>
          <a:prstGeom prst="rect">
            <a:avLst/>
          </a:prstGeom>
        </p:spPr>
        <p:txBody>
          <a:bodyPr/>
          <a:lstStyle/>
          <a:p>
            <a:pPr defTabSz="210312">
              <a:defRPr sz="4032">
                <a:solidFill>
                  <a:srgbClr val="FFFFFF"/>
                </a:solidFill>
              </a:defRPr>
            </a:pPr>
            <a:r>
              <a:rPr dirty="0"/>
              <a:t>What if everyone bought into a new way to pilot, prototype</a:t>
            </a:r>
          </a:p>
          <a:p>
            <a:pPr defTabSz="210312">
              <a:defRPr sz="4032">
                <a:solidFill>
                  <a:srgbClr val="FFFFFF"/>
                </a:solidFill>
              </a:defRPr>
            </a:pPr>
            <a:r>
              <a:rPr dirty="0"/>
              <a:t>and go to market?</a:t>
            </a:r>
          </a:p>
        </p:txBody>
      </p:sp>
    </p:spTree>
    <p:extLst>
      <p:ext uri="{BB962C8B-B14F-4D97-AF65-F5344CB8AC3E}">
        <p14:creationId xmlns:p14="http://schemas.microsoft.com/office/powerpoint/2010/main" val="82073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D603A64-AA64-CC44-BF03-5FB7F7A7D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-635000"/>
            <a:ext cx="11239500" cy="7493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0AE46681-9F1C-FA42-BB59-883BEC9B36AD}"/>
              </a:ext>
            </a:extLst>
          </p:cNvPr>
          <p:cNvGrpSpPr/>
          <p:nvPr/>
        </p:nvGrpSpPr>
        <p:grpSpPr>
          <a:xfrm>
            <a:off x="5171942" y="1144371"/>
            <a:ext cx="9400014" cy="14042620"/>
            <a:chOff x="4993501" y="0"/>
            <a:chExt cx="9400014" cy="1404262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92401960-5241-DA4C-926C-6F34AAAAC8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-1" b="42522"/>
            <a:stretch/>
          </p:blipFill>
          <p:spPr>
            <a:xfrm>
              <a:off x="4993501" y="5989710"/>
              <a:ext cx="9400014" cy="805291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2B1604C-44A0-034A-92BB-7756E5D171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7130" y="0"/>
              <a:ext cx="3328587" cy="6858000"/>
            </a:xfrm>
            <a:prstGeom prst="rect">
              <a:avLst/>
            </a:prstGeom>
          </p:spPr>
        </p:pic>
      </p:grpSp>
      <p:pic>
        <p:nvPicPr>
          <p:cNvPr id="21" name="cloud1.png" descr="cloud1.png">
            <a:extLst>
              <a:ext uri="{FF2B5EF4-FFF2-40B4-BE49-F238E27FC236}">
                <a16:creationId xmlns:a16="http://schemas.microsoft.com/office/drawing/2014/main" id="{C49B4BF8-C115-F945-AF5C-98EFC5E4AC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597885" y="2422877"/>
            <a:ext cx="4893993" cy="44595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cloud2.png" descr="cloud2.png">
            <a:extLst>
              <a:ext uri="{FF2B5EF4-FFF2-40B4-BE49-F238E27FC236}">
                <a16:creationId xmlns:a16="http://schemas.microsoft.com/office/drawing/2014/main" id="{F0B7C8BA-B82F-054C-9F31-5C3AF2B757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486400" y="2007519"/>
            <a:ext cx="5348883" cy="4925762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Rectangle"/>
          <p:cNvSpPr/>
          <p:nvPr/>
        </p:nvSpPr>
        <p:spPr>
          <a:xfrm rot="822164">
            <a:off x="-731714" y="-1202124"/>
            <a:ext cx="7353280" cy="8738240"/>
          </a:xfrm>
          <a:prstGeom prst="rect">
            <a:avLst/>
          </a:prstGeom>
          <a:solidFill>
            <a:srgbClr val="E66E34"/>
          </a:solidFill>
          <a:ln w="3175">
            <a:miter lim="400000"/>
          </a:ln>
        </p:spPr>
        <p:txBody>
          <a:bodyPr lIns="35718" tIns="35718" rIns="35718" bIns="35718" anchor="ctr"/>
          <a:lstStyle/>
          <a:p>
            <a:pPr algn="ctr" defTabSz="292100">
              <a:defRPr sz="1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511" name="What if everyone bought into a new way to pilot, prototype…"/>
          <p:cNvSpPr txBox="1">
            <a:spLocks noGrp="1"/>
          </p:cNvSpPr>
          <p:nvPr>
            <p:ph type="title"/>
          </p:nvPr>
        </p:nvSpPr>
        <p:spPr>
          <a:xfrm>
            <a:off x="488553" y="1371508"/>
            <a:ext cx="5348883" cy="3590976"/>
          </a:xfrm>
          <a:prstGeom prst="rect">
            <a:avLst/>
          </a:prstGeom>
        </p:spPr>
        <p:txBody>
          <a:bodyPr/>
          <a:lstStyle/>
          <a:p>
            <a:pPr defTabSz="210312">
              <a:defRPr sz="4032">
                <a:solidFill>
                  <a:srgbClr val="FFFFFF"/>
                </a:solidFill>
              </a:defRPr>
            </a:pPr>
            <a:r>
              <a:rPr dirty="0"/>
              <a:t>What if everyone bought into a new way to pilot, prototype</a:t>
            </a:r>
          </a:p>
          <a:p>
            <a:pPr defTabSz="210312">
              <a:defRPr sz="4032">
                <a:solidFill>
                  <a:srgbClr val="FFFFFF"/>
                </a:solidFill>
              </a:defRPr>
            </a:pPr>
            <a:r>
              <a:rPr dirty="0"/>
              <a:t>and go to market?</a:t>
            </a:r>
          </a:p>
        </p:txBody>
      </p:sp>
    </p:spTree>
    <p:extLst>
      <p:ext uri="{BB962C8B-B14F-4D97-AF65-F5344CB8AC3E}">
        <p14:creationId xmlns:p14="http://schemas.microsoft.com/office/powerpoint/2010/main" val="1974707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7.40741E-7 L -0.01381 -1.16458 " pathEditMode="relative" rAng="0" ptsTypes="AA">
                                      <p:cBhvr>
                                        <p:cTn id="13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0" y="-5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0"/>
                            </p:stCondLst>
                            <p:childTnLst>
                              <p:par>
                                <p:cTn id="1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 advAuto="0"/>
      <p:bldP spid="22" grpId="0" animBg="1" advAuto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34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</vt:lpstr>
      <vt:lpstr>Calibri</vt:lpstr>
      <vt:lpstr>Calibri Light</vt:lpstr>
      <vt:lpstr>Helvetica Light</vt:lpstr>
      <vt:lpstr>Office Theme</vt:lpstr>
      <vt:lpstr>What if everyone bought into a new way to pilot, prototype and go to market?</vt:lpstr>
      <vt:lpstr>What if everyone bought into a new way to pilot, prototype and go to market?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Jole Simmons</dc:creator>
  <cp:lastModifiedBy>Jole Simmons</cp:lastModifiedBy>
  <cp:revision>7</cp:revision>
  <dcterms:created xsi:type="dcterms:W3CDTF">2018-08-27T05:33:06Z</dcterms:created>
  <dcterms:modified xsi:type="dcterms:W3CDTF">2018-11-12T02:37:45Z</dcterms:modified>
</cp:coreProperties>
</file>

<file path=docProps/thumbnail.jpeg>
</file>